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32404050" cy="432054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8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98239"/>
    <a:srgbClr val="94B7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>
        <p:scale>
          <a:sx n="61" d="100"/>
          <a:sy n="61" d="100"/>
        </p:scale>
        <p:origin x="-1344" y="144"/>
      </p:cViewPr>
      <p:guideLst>
        <p:guide orient="horz" pos="13608"/>
        <p:guide pos="1020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0304" y="7070887"/>
            <a:ext cx="27543443" cy="15041880"/>
          </a:xfrm>
        </p:spPr>
        <p:txBody>
          <a:bodyPr anchor="b"/>
          <a:lstStyle>
            <a:lvl1pPr algn="ctr">
              <a:defRPr sz="21263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50506" y="22692839"/>
            <a:ext cx="24303038" cy="10431301"/>
          </a:xfrm>
        </p:spPr>
        <p:txBody>
          <a:bodyPr/>
          <a:lstStyle>
            <a:lvl1pPr marL="0" indent="0" algn="ctr">
              <a:buNone/>
              <a:defRPr sz="8505"/>
            </a:lvl1pPr>
            <a:lvl2pPr marL="1620225" indent="0" algn="ctr">
              <a:buNone/>
              <a:defRPr sz="7088"/>
            </a:lvl2pPr>
            <a:lvl3pPr marL="3240451" indent="0" algn="ctr">
              <a:buNone/>
              <a:defRPr sz="6379"/>
            </a:lvl3pPr>
            <a:lvl4pPr marL="4860676" indent="0" algn="ctr">
              <a:buNone/>
              <a:defRPr sz="5670"/>
            </a:lvl4pPr>
            <a:lvl5pPr marL="6480901" indent="0" algn="ctr">
              <a:buNone/>
              <a:defRPr sz="5670"/>
            </a:lvl5pPr>
            <a:lvl6pPr marL="8101127" indent="0" algn="ctr">
              <a:buNone/>
              <a:defRPr sz="5670"/>
            </a:lvl6pPr>
            <a:lvl7pPr marL="9721352" indent="0" algn="ctr">
              <a:buNone/>
              <a:defRPr sz="5670"/>
            </a:lvl7pPr>
            <a:lvl8pPr marL="11341578" indent="0" algn="ctr">
              <a:buNone/>
              <a:defRPr sz="5670"/>
            </a:lvl8pPr>
            <a:lvl9pPr marL="12961803" indent="0" algn="ctr">
              <a:buNone/>
              <a:defRPr sz="567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77332-792F-4632-9E90-22DF57CFF63F}" type="datetimeFigureOut">
              <a:rPr lang="pt-BR" smtClean="0"/>
              <a:t>07/06/2018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1BFEA-EEF7-44E9-8925-20450907EC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5453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77332-792F-4632-9E90-22DF57CFF63F}" type="datetimeFigureOut">
              <a:rPr lang="pt-BR" smtClean="0"/>
              <a:t>07/06/2018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1BFEA-EEF7-44E9-8925-20450907EC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0967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9150" y="2300288"/>
            <a:ext cx="6987123" cy="36614579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780" y="2300288"/>
            <a:ext cx="20556319" cy="36614579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77332-792F-4632-9E90-22DF57CFF63F}" type="datetimeFigureOut">
              <a:rPr lang="pt-BR" smtClean="0"/>
              <a:t>07/06/2018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1BFEA-EEF7-44E9-8925-20450907EC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8099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77332-792F-4632-9E90-22DF57CFF63F}" type="datetimeFigureOut">
              <a:rPr lang="pt-BR" smtClean="0"/>
              <a:t>07/06/2018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1BFEA-EEF7-44E9-8925-20450907EC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1073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903" y="10771359"/>
            <a:ext cx="27948493" cy="17972243"/>
          </a:xfrm>
        </p:spPr>
        <p:txBody>
          <a:bodyPr anchor="b"/>
          <a:lstStyle>
            <a:lvl1pPr>
              <a:defRPr sz="21263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903" y="28913626"/>
            <a:ext cx="27948493" cy="9451178"/>
          </a:xfrm>
        </p:spPr>
        <p:txBody>
          <a:bodyPr/>
          <a:lstStyle>
            <a:lvl1pPr marL="0" indent="0">
              <a:buNone/>
              <a:defRPr sz="8505">
                <a:solidFill>
                  <a:schemeClr val="tx1"/>
                </a:solidFill>
              </a:defRPr>
            </a:lvl1pPr>
            <a:lvl2pPr marL="1620225" indent="0">
              <a:buNone/>
              <a:defRPr sz="7088">
                <a:solidFill>
                  <a:schemeClr val="tx1">
                    <a:tint val="75000"/>
                  </a:schemeClr>
                </a:solidFill>
              </a:defRPr>
            </a:lvl2pPr>
            <a:lvl3pPr marL="3240451" indent="0">
              <a:buNone/>
              <a:defRPr sz="6379">
                <a:solidFill>
                  <a:schemeClr val="tx1">
                    <a:tint val="75000"/>
                  </a:schemeClr>
                </a:solidFill>
              </a:defRPr>
            </a:lvl3pPr>
            <a:lvl4pPr marL="4860676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4pPr>
            <a:lvl5pPr marL="6480901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5pPr>
            <a:lvl6pPr marL="8101127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6pPr>
            <a:lvl7pPr marL="9721352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7pPr>
            <a:lvl8pPr marL="11341578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8pPr>
            <a:lvl9pPr marL="12961803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77332-792F-4632-9E90-22DF57CFF63F}" type="datetimeFigureOut">
              <a:rPr lang="pt-BR" smtClean="0"/>
              <a:t>07/06/2018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1BFEA-EEF7-44E9-8925-20450907EC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698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779" y="11501438"/>
            <a:ext cx="13771721" cy="27413429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4550" y="11501438"/>
            <a:ext cx="13771721" cy="27413429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77332-792F-4632-9E90-22DF57CFF63F}" type="datetimeFigureOut">
              <a:rPr lang="pt-BR" smtClean="0"/>
              <a:t>07/06/2018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1BFEA-EEF7-44E9-8925-20450907EC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5457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999" y="2300297"/>
            <a:ext cx="27948493" cy="835104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2003" y="10591327"/>
            <a:ext cx="13708430" cy="5190646"/>
          </a:xfrm>
        </p:spPr>
        <p:txBody>
          <a:bodyPr anchor="b"/>
          <a:lstStyle>
            <a:lvl1pPr marL="0" indent="0">
              <a:buNone/>
              <a:defRPr sz="8505" b="1"/>
            </a:lvl1pPr>
            <a:lvl2pPr marL="1620225" indent="0">
              <a:buNone/>
              <a:defRPr sz="7088" b="1"/>
            </a:lvl2pPr>
            <a:lvl3pPr marL="3240451" indent="0">
              <a:buNone/>
              <a:defRPr sz="6379" b="1"/>
            </a:lvl3pPr>
            <a:lvl4pPr marL="4860676" indent="0">
              <a:buNone/>
              <a:defRPr sz="5670" b="1"/>
            </a:lvl4pPr>
            <a:lvl5pPr marL="6480901" indent="0">
              <a:buNone/>
              <a:defRPr sz="5670" b="1"/>
            </a:lvl5pPr>
            <a:lvl6pPr marL="8101127" indent="0">
              <a:buNone/>
              <a:defRPr sz="5670" b="1"/>
            </a:lvl6pPr>
            <a:lvl7pPr marL="9721352" indent="0">
              <a:buNone/>
              <a:defRPr sz="5670" b="1"/>
            </a:lvl7pPr>
            <a:lvl8pPr marL="11341578" indent="0">
              <a:buNone/>
              <a:defRPr sz="5670" b="1"/>
            </a:lvl8pPr>
            <a:lvl9pPr marL="12961803" indent="0">
              <a:buNone/>
              <a:defRPr sz="567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2003" y="15781973"/>
            <a:ext cx="13708430" cy="23212904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4552" y="10591327"/>
            <a:ext cx="13775942" cy="5190646"/>
          </a:xfrm>
        </p:spPr>
        <p:txBody>
          <a:bodyPr anchor="b"/>
          <a:lstStyle>
            <a:lvl1pPr marL="0" indent="0">
              <a:buNone/>
              <a:defRPr sz="8505" b="1"/>
            </a:lvl1pPr>
            <a:lvl2pPr marL="1620225" indent="0">
              <a:buNone/>
              <a:defRPr sz="7088" b="1"/>
            </a:lvl2pPr>
            <a:lvl3pPr marL="3240451" indent="0">
              <a:buNone/>
              <a:defRPr sz="6379" b="1"/>
            </a:lvl3pPr>
            <a:lvl4pPr marL="4860676" indent="0">
              <a:buNone/>
              <a:defRPr sz="5670" b="1"/>
            </a:lvl4pPr>
            <a:lvl5pPr marL="6480901" indent="0">
              <a:buNone/>
              <a:defRPr sz="5670" b="1"/>
            </a:lvl5pPr>
            <a:lvl6pPr marL="8101127" indent="0">
              <a:buNone/>
              <a:defRPr sz="5670" b="1"/>
            </a:lvl6pPr>
            <a:lvl7pPr marL="9721352" indent="0">
              <a:buNone/>
              <a:defRPr sz="5670" b="1"/>
            </a:lvl7pPr>
            <a:lvl8pPr marL="11341578" indent="0">
              <a:buNone/>
              <a:defRPr sz="5670" b="1"/>
            </a:lvl8pPr>
            <a:lvl9pPr marL="12961803" indent="0">
              <a:buNone/>
              <a:defRPr sz="567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4552" y="15781973"/>
            <a:ext cx="13775942" cy="23212904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77332-792F-4632-9E90-22DF57CFF63F}" type="datetimeFigureOut">
              <a:rPr lang="pt-BR" smtClean="0"/>
              <a:t>07/06/2018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1BFEA-EEF7-44E9-8925-20450907EC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7814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77332-792F-4632-9E90-22DF57CFF63F}" type="datetimeFigureOut">
              <a:rPr lang="pt-BR" smtClean="0"/>
              <a:t>07/06/2018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1BFEA-EEF7-44E9-8925-20450907EC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7613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77332-792F-4632-9E90-22DF57CFF63F}" type="datetimeFigureOut">
              <a:rPr lang="pt-BR" smtClean="0"/>
              <a:t>07/06/2018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1BFEA-EEF7-44E9-8925-20450907EC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2145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999" y="2880360"/>
            <a:ext cx="10451150" cy="10081260"/>
          </a:xfrm>
        </p:spPr>
        <p:txBody>
          <a:bodyPr anchor="b"/>
          <a:lstStyle>
            <a:lvl1pPr>
              <a:defRPr sz="1134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5942" y="6220787"/>
            <a:ext cx="16404550" cy="30703838"/>
          </a:xfrm>
        </p:spPr>
        <p:txBody>
          <a:bodyPr/>
          <a:lstStyle>
            <a:lvl1pPr>
              <a:defRPr sz="11340"/>
            </a:lvl1pPr>
            <a:lvl2pPr>
              <a:defRPr sz="9923"/>
            </a:lvl2pPr>
            <a:lvl3pPr>
              <a:defRPr sz="8505"/>
            </a:lvl3pPr>
            <a:lvl4pPr>
              <a:defRPr sz="7088"/>
            </a:lvl4pPr>
            <a:lvl5pPr>
              <a:defRPr sz="7088"/>
            </a:lvl5pPr>
            <a:lvl6pPr>
              <a:defRPr sz="7088"/>
            </a:lvl6pPr>
            <a:lvl7pPr>
              <a:defRPr sz="7088"/>
            </a:lvl7pPr>
            <a:lvl8pPr>
              <a:defRPr sz="7088"/>
            </a:lvl8pPr>
            <a:lvl9pPr>
              <a:defRPr sz="7088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999" y="12961620"/>
            <a:ext cx="10451150" cy="24013004"/>
          </a:xfrm>
        </p:spPr>
        <p:txBody>
          <a:bodyPr/>
          <a:lstStyle>
            <a:lvl1pPr marL="0" indent="0">
              <a:buNone/>
              <a:defRPr sz="5670"/>
            </a:lvl1pPr>
            <a:lvl2pPr marL="1620225" indent="0">
              <a:buNone/>
              <a:defRPr sz="4961"/>
            </a:lvl2pPr>
            <a:lvl3pPr marL="3240451" indent="0">
              <a:buNone/>
              <a:defRPr sz="4253"/>
            </a:lvl3pPr>
            <a:lvl4pPr marL="4860676" indent="0">
              <a:buNone/>
              <a:defRPr sz="3544"/>
            </a:lvl4pPr>
            <a:lvl5pPr marL="6480901" indent="0">
              <a:buNone/>
              <a:defRPr sz="3544"/>
            </a:lvl5pPr>
            <a:lvl6pPr marL="8101127" indent="0">
              <a:buNone/>
              <a:defRPr sz="3544"/>
            </a:lvl6pPr>
            <a:lvl7pPr marL="9721352" indent="0">
              <a:buNone/>
              <a:defRPr sz="3544"/>
            </a:lvl7pPr>
            <a:lvl8pPr marL="11341578" indent="0">
              <a:buNone/>
              <a:defRPr sz="3544"/>
            </a:lvl8pPr>
            <a:lvl9pPr marL="12961803" indent="0">
              <a:buNone/>
              <a:defRPr sz="3544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77332-792F-4632-9E90-22DF57CFF63F}" type="datetimeFigureOut">
              <a:rPr lang="pt-BR" smtClean="0"/>
              <a:t>07/06/2018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1BFEA-EEF7-44E9-8925-20450907EC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9099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999" y="2880360"/>
            <a:ext cx="10451150" cy="10081260"/>
          </a:xfrm>
        </p:spPr>
        <p:txBody>
          <a:bodyPr anchor="b"/>
          <a:lstStyle>
            <a:lvl1pPr>
              <a:defRPr sz="1134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5942" y="6220787"/>
            <a:ext cx="16404550" cy="30703838"/>
          </a:xfrm>
        </p:spPr>
        <p:txBody>
          <a:bodyPr anchor="t"/>
          <a:lstStyle>
            <a:lvl1pPr marL="0" indent="0">
              <a:buNone/>
              <a:defRPr sz="11340"/>
            </a:lvl1pPr>
            <a:lvl2pPr marL="1620225" indent="0">
              <a:buNone/>
              <a:defRPr sz="9923"/>
            </a:lvl2pPr>
            <a:lvl3pPr marL="3240451" indent="0">
              <a:buNone/>
              <a:defRPr sz="8505"/>
            </a:lvl3pPr>
            <a:lvl4pPr marL="4860676" indent="0">
              <a:buNone/>
              <a:defRPr sz="7088"/>
            </a:lvl4pPr>
            <a:lvl5pPr marL="6480901" indent="0">
              <a:buNone/>
              <a:defRPr sz="7088"/>
            </a:lvl5pPr>
            <a:lvl6pPr marL="8101127" indent="0">
              <a:buNone/>
              <a:defRPr sz="7088"/>
            </a:lvl6pPr>
            <a:lvl7pPr marL="9721352" indent="0">
              <a:buNone/>
              <a:defRPr sz="7088"/>
            </a:lvl7pPr>
            <a:lvl8pPr marL="11341578" indent="0">
              <a:buNone/>
              <a:defRPr sz="7088"/>
            </a:lvl8pPr>
            <a:lvl9pPr marL="12961803" indent="0">
              <a:buNone/>
              <a:defRPr sz="7088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999" y="12961620"/>
            <a:ext cx="10451150" cy="24013004"/>
          </a:xfrm>
        </p:spPr>
        <p:txBody>
          <a:bodyPr/>
          <a:lstStyle>
            <a:lvl1pPr marL="0" indent="0">
              <a:buNone/>
              <a:defRPr sz="5670"/>
            </a:lvl1pPr>
            <a:lvl2pPr marL="1620225" indent="0">
              <a:buNone/>
              <a:defRPr sz="4961"/>
            </a:lvl2pPr>
            <a:lvl3pPr marL="3240451" indent="0">
              <a:buNone/>
              <a:defRPr sz="4253"/>
            </a:lvl3pPr>
            <a:lvl4pPr marL="4860676" indent="0">
              <a:buNone/>
              <a:defRPr sz="3544"/>
            </a:lvl4pPr>
            <a:lvl5pPr marL="6480901" indent="0">
              <a:buNone/>
              <a:defRPr sz="3544"/>
            </a:lvl5pPr>
            <a:lvl6pPr marL="8101127" indent="0">
              <a:buNone/>
              <a:defRPr sz="3544"/>
            </a:lvl6pPr>
            <a:lvl7pPr marL="9721352" indent="0">
              <a:buNone/>
              <a:defRPr sz="3544"/>
            </a:lvl7pPr>
            <a:lvl8pPr marL="11341578" indent="0">
              <a:buNone/>
              <a:defRPr sz="3544"/>
            </a:lvl8pPr>
            <a:lvl9pPr marL="12961803" indent="0">
              <a:buNone/>
              <a:defRPr sz="3544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77332-792F-4632-9E90-22DF57CFF63F}" type="datetimeFigureOut">
              <a:rPr lang="pt-BR" smtClean="0"/>
              <a:t>07/06/2018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1BFEA-EEF7-44E9-8925-20450907EC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4484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779" y="2300297"/>
            <a:ext cx="27948493" cy="8351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779" y="11501438"/>
            <a:ext cx="27948493" cy="274134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779" y="40045014"/>
            <a:ext cx="7290911" cy="23002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977332-792F-4632-9E90-22DF57CFF63F}" type="datetimeFigureOut">
              <a:rPr lang="pt-BR" smtClean="0"/>
              <a:t>07/06/2018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3842" y="40045014"/>
            <a:ext cx="10936367" cy="23002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5360" y="40045014"/>
            <a:ext cx="7290911" cy="23002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E1BFEA-EEF7-44E9-8925-20450907EC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7870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240451" rtl="0" eaLnBrk="1" latinLnBrk="0" hangingPunct="1">
        <a:lnSpc>
          <a:spcPct val="90000"/>
        </a:lnSpc>
        <a:spcBef>
          <a:spcPct val="0"/>
        </a:spcBef>
        <a:buNone/>
        <a:defRPr sz="1559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0113" indent="-810113" algn="l" defTabSz="3240451" rtl="0" eaLnBrk="1" latinLnBrk="0" hangingPunct="1">
        <a:lnSpc>
          <a:spcPct val="90000"/>
        </a:lnSpc>
        <a:spcBef>
          <a:spcPts val="3544"/>
        </a:spcBef>
        <a:buFont typeface="Arial" panose="020B0604020202020204" pitchFamily="34" charset="0"/>
        <a:buChar char="•"/>
        <a:defRPr sz="9923" kern="1200">
          <a:solidFill>
            <a:schemeClr val="tx1"/>
          </a:solidFill>
          <a:latin typeface="+mn-lt"/>
          <a:ea typeface="+mn-ea"/>
          <a:cs typeface="+mn-cs"/>
        </a:defRPr>
      </a:lvl1pPr>
      <a:lvl2pPr marL="2430338" indent="-810113" algn="l" defTabSz="3240451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5" kern="1200">
          <a:solidFill>
            <a:schemeClr val="tx1"/>
          </a:solidFill>
          <a:latin typeface="+mn-lt"/>
          <a:ea typeface="+mn-ea"/>
          <a:cs typeface="+mn-cs"/>
        </a:defRPr>
      </a:lvl2pPr>
      <a:lvl3pPr marL="4050563" indent="-810113" algn="l" defTabSz="3240451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8" kern="1200">
          <a:solidFill>
            <a:schemeClr val="tx1"/>
          </a:solidFill>
          <a:latin typeface="+mn-lt"/>
          <a:ea typeface="+mn-ea"/>
          <a:cs typeface="+mn-cs"/>
        </a:defRPr>
      </a:lvl3pPr>
      <a:lvl4pPr marL="5670789" indent="-810113" algn="l" defTabSz="3240451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9" kern="1200">
          <a:solidFill>
            <a:schemeClr val="tx1"/>
          </a:solidFill>
          <a:latin typeface="+mn-lt"/>
          <a:ea typeface="+mn-ea"/>
          <a:cs typeface="+mn-cs"/>
        </a:defRPr>
      </a:lvl4pPr>
      <a:lvl5pPr marL="7291014" indent="-810113" algn="l" defTabSz="3240451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9" kern="1200">
          <a:solidFill>
            <a:schemeClr val="tx1"/>
          </a:solidFill>
          <a:latin typeface="+mn-lt"/>
          <a:ea typeface="+mn-ea"/>
          <a:cs typeface="+mn-cs"/>
        </a:defRPr>
      </a:lvl5pPr>
      <a:lvl6pPr marL="8911239" indent="-810113" algn="l" defTabSz="3240451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9" kern="1200">
          <a:solidFill>
            <a:schemeClr val="tx1"/>
          </a:solidFill>
          <a:latin typeface="+mn-lt"/>
          <a:ea typeface="+mn-ea"/>
          <a:cs typeface="+mn-cs"/>
        </a:defRPr>
      </a:lvl6pPr>
      <a:lvl7pPr marL="10531465" indent="-810113" algn="l" defTabSz="3240451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9" kern="1200">
          <a:solidFill>
            <a:schemeClr val="tx1"/>
          </a:solidFill>
          <a:latin typeface="+mn-lt"/>
          <a:ea typeface="+mn-ea"/>
          <a:cs typeface="+mn-cs"/>
        </a:defRPr>
      </a:lvl7pPr>
      <a:lvl8pPr marL="12151690" indent="-810113" algn="l" defTabSz="3240451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9" kern="1200">
          <a:solidFill>
            <a:schemeClr val="tx1"/>
          </a:solidFill>
          <a:latin typeface="+mn-lt"/>
          <a:ea typeface="+mn-ea"/>
          <a:cs typeface="+mn-cs"/>
        </a:defRPr>
      </a:lvl8pPr>
      <a:lvl9pPr marL="13771916" indent="-810113" algn="l" defTabSz="3240451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40451" rtl="0" eaLnBrk="1" latinLnBrk="0" hangingPunct="1">
        <a:defRPr sz="6379" kern="1200">
          <a:solidFill>
            <a:schemeClr val="tx1"/>
          </a:solidFill>
          <a:latin typeface="+mn-lt"/>
          <a:ea typeface="+mn-ea"/>
          <a:cs typeface="+mn-cs"/>
        </a:defRPr>
      </a:lvl1pPr>
      <a:lvl2pPr marL="1620225" algn="l" defTabSz="3240451" rtl="0" eaLnBrk="1" latinLnBrk="0" hangingPunct="1">
        <a:defRPr sz="6379" kern="1200">
          <a:solidFill>
            <a:schemeClr val="tx1"/>
          </a:solidFill>
          <a:latin typeface="+mn-lt"/>
          <a:ea typeface="+mn-ea"/>
          <a:cs typeface="+mn-cs"/>
        </a:defRPr>
      </a:lvl2pPr>
      <a:lvl3pPr marL="3240451" algn="l" defTabSz="3240451" rtl="0" eaLnBrk="1" latinLnBrk="0" hangingPunct="1">
        <a:defRPr sz="6379" kern="1200">
          <a:solidFill>
            <a:schemeClr val="tx1"/>
          </a:solidFill>
          <a:latin typeface="+mn-lt"/>
          <a:ea typeface="+mn-ea"/>
          <a:cs typeface="+mn-cs"/>
        </a:defRPr>
      </a:lvl3pPr>
      <a:lvl4pPr marL="4860676" algn="l" defTabSz="3240451" rtl="0" eaLnBrk="1" latinLnBrk="0" hangingPunct="1">
        <a:defRPr sz="6379" kern="1200">
          <a:solidFill>
            <a:schemeClr val="tx1"/>
          </a:solidFill>
          <a:latin typeface="+mn-lt"/>
          <a:ea typeface="+mn-ea"/>
          <a:cs typeface="+mn-cs"/>
        </a:defRPr>
      </a:lvl4pPr>
      <a:lvl5pPr marL="6480901" algn="l" defTabSz="3240451" rtl="0" eaLnBrk="1" latinLnBrk="0" hangingPunct="1">
        <a:defRPr sz="6379" kern="1200">
          <a:solidFill>
            <a:schemeClr val="tx1"/>
          </a:solidFill>
          <a:latin typeface="+mn-lt"/>
          <a:ea typeface="+mn-ea"/>
          <a:cs typeface="+mn-cs"/>
        </a:defRPr>
      </a:lvl5pPr>
      <a:lvl6pPr marL="8101127" algn="l" defTabSz="3240451" rtl="0" eaLnBrk="1" latinLnBrk="0" hangingPunct="1">
        <a:defRPr sz="6379" kern="1200">
          <a:solidFill>
            <a:schemeClr val="tx1"/>
          </a:solidFill>
          <a:latin typeface="+mn-lt"/>
          <a:ea typeface="+mn-ea"/>
          <a:cs typeface="+mn-cs"/>
        </a:defRPr>
      </a:lvl6pPr>
      <a:lvl7pPr marL="9721352" algn="l" defTabSz="3240451" rtl="0" eaLnBrk="1" latinLnBrk="0" hangingPunct="1">
        <a:defRPr sz="6379" kern="1200">
          <a:solidFill>
            <a:schemeClr val="tx1"/>
          </a:solidFill>
          <a:latin typeface="+mn-lt"/>
          <a:ea typeface="+mn-ea"/>
          <a:cs typeface="+mn-cs"/>
        </a:defRPr>
      </a:lvl7pPr>
      <a:lvl8pPr marL="11341578" algn="l" defTabSz="3240451" rtl="0" eaLnBrk="1" latinLnBrk="0" hangingPunct="1">
        <a:defRPr sz="6379" kern="1200">
          <a:solidFill>
            <a:schemeClr val="tx1"/>
          </a:solidFill>
          <a:latin typeface="+mn-lt"/>
          <a:ea typeface="+mn-ea"/>
          <a:cs typeface="+mn-cs"/>
        </a:defRPr>
      </a:lvl8pPr>
      <a:lvl9pPr marL="12961803" algn="l" defTabSz="3240451" rtl="0" eaLnBrk="1" latinLnBrk="0" hangingPunct="1">
        <a:defRPr sz="63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/>
          <p:cNvSpPr/>
          <p:nvPr/>
        </p:nvSpPr>
        <p:spPr>
          <a:xfrm>
            <a:off x="5436520" y="8764233"/>
            <a:ext cx="20191233" cy="13803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2159453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sz="9000" b="1" dirty="0">
                <a:solidFill>
                  <a:schemeClr val="tx1">
                    <a:lumMod val="95000"/>
                    <a:lumOff val="5000"/>
                  </a:schemeClr>
                </a:solidFill>
                <a:cs typeface="Arial" charset="0"/>
              </a:rPr>
              <a:t>Título do trabalho, fonte com tamanho 90</a:t>
            </a:r>
          </a:p>
        </p:txBody>
      </p:sp>
      <p:sp>
        <p:nvSpPr>
          <p:cNvPr id="14" name="Retângulo 4"/>
          <p:cNvSpPr>
            <a:spLocks noChangeArrowheads="1"/>
          </p:cNvSpPr>
          <p:nvPr/>
        </p:nvSpPr>
        <p:spPr bwMode="auto">
          <a:xfrm>
            <a:off x="3347242" y="10202863"/>
            <a:ext cx="25707975" cy="20497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4000" b="1" dirty="0"/>
              <a:t>Nome do Autor e SOBRENOME</a:t>
            </a:r>
            <a:r>
              <a:rPr lang="pt-BR" altLang="pt-BR" sz="4000" b="1" baseline="30000" dirty="0"/>
              <a:t>1</a:t>
            </a:r>
            <a:r>
              <a:rPr lang="pt-BR" altLang="pt-BR" sz="4000" b="1" dirty="0"/>
              <a:t>; Nome do Autor e SOBRENOME</a:t>
            </a:r>
            <a:r>
              <a:rPr lang="pt-BR" altLang="pt-BR" sz="4000" b="1" baseline="30000" dirty="0"/>
              <a:t>1</a:t>
            </a:r>
            <a:r>
              <a:rPr lang="pt-BR" altLang="pt-BR" sz="4000" b="1" dirty="0"/>
              <a:t>; Nome do Autor e SOBRENOME</a:t>
            </a:r>
            <a:r>
              <a:rPr lang="pt-BR" altLang="pt-BR" sz="4000" b="1" baseline="30000" dirty="0"/>
              <a:t>2</a:t>
            </a:r>
            <a:endParaRPr lang="pt-BR" altLang="pt-BR" sz="4000" b="1" dirty="0"/>
          </a:p>
          <a:p>
            <a:pPr algn="ctr" eaLnBrk="1">
              <a:lnSpc>
                <a:spcPct val="15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3000" b="1" dirty="0"/>
              <a:t> 1 – Instituição do Primeiro e Segundo Autor - e-mail@de.cada.um</a:t>
            </a:r>
          </a:p>
          <a:p>
            <a:pPr algn="ctr" eaLnBrk="1">
              <a:lnSpc>
                <a:spcPct val="15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3000" b="1" dirty="0"/>
              <a:t>2 – Instituição do Terceiro Autor  - </a:t>
            </a:r>
            <a:r>
              <a:rPr lang="pt-BR" altLang="pt-BR" sz="3000" b="1" dirty="0" err="1"/>
              <a:t>e-mail@do.autor</a:t>
            </a:r>
            <a:endParaRPr lang="pt-BR" altLang="pt-BR" sz="3000" b="1" dirty="0"/>
          </a:p>
        </p:txBody>
      </p:sp>
      <p:sp>
        <p:nvSpPr>
          <p:cNvPr id="17" name="CaixaDeTexto 5"/>
          <p:cNvSpPr txBox="1">
            <a:spLocks noChangeArrowheads="1"/>
          </p:cNvSpPr>
          <p:nvPr/>
        </p:nvSpPr>
        <p:spPr bwMode="auto">
          <a:xfrm>
            <a:off x="1258491" y="13409275"/>
            <a:ext cx="14400213" cy="7535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5000" b="1" dirty="0">
                <a:solidFill>
                  <a:schemeClr val="accent6">
                    <a:lumMod val="75000"/>
                  </a:schemeClr>
                </a:solidFill>
              </a:rPr>
              <a:t>1. Orientações gerais</a:t>
            </a:r>
          </a:p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 sz="4000" b="1" dirty="0">
              <a:solidFill>
                <a:schemeClr val="accent6">
                  <a:lumMod val="75000"/>
                </a:schemeClr>
              </a:solidFill>
            </a:endParaRPr>
          </a:p>
          <a:p>
            <a:pPr algn="just">
              <a:lnSpc>
                <a:spcPct val="100000"/>
              </a:lnSpc>
              <a:buFont typeface="Wingdings" charset="2"/>
              <a:buChar char=""/>
            </a:pPr>
            <a:r>
              <a:rPr lang="pt-BR" sz="4000" dirty="0">
                <a:solidFill>
                  <a:srgbClr val="000000"/>
                </a:solidFill>
              </a:rPr>
              <a:t> Tamanho do Banner (90cmX120cm)</a:t>
            </a:r>
            <a:endParaRPr lang="pt-BR" sz="4000" dirty="0"/>
          </a:p>
          <a:p>
            <a:pPr algn="just">
              <a:lnSpc>
                <a:spcPct val="100000"/>
              </a:lnSpc>
              <a:buFont typeface="Wingdings" charset="2"/>
              <a:buChar char=""/>
            </a:pPr>
            <a:r>
              <a:rPr lang="pt-BR" sz="4000" dirty="0">
                <a:solidFill>
                  <a:srgbClr val="000000"/>
                </a:solidFill>
              </a:rPr>
              <a:t> Título – Iniciais em maiúscula e fonte tamanho 90</a:t>
            </a:r>
            <a:endParaRPr lang="pt-BR" sz="4000" dirty="0"/>
          </a:p>
          <a:p>
            <a:pPr algn="just">
              <a:lnSpc>
                <a:spcPct val="100000"/>
              </a:lnSpc>
              <a:buFont typeface="Wingdings" charset="2"/>
              <a:buChar char=""/>
            </a:pPr>
            <a:r>
              <a:rPr lang="pt-BR" sz="4000" dirty="0">
                <a:solidFill>
                  <a:srgbClr val="000000"/>
                </a:solidFill>
              </a:rPr>
              <a:t> Autores: se possível em uma única linha (fonte tamanho 40).</a:t>
            </a:r>
          </a:p>
          <a:p>
            <a:pPr algn="just">
              <a:lnSpc>
                <a:spcPct val="100000"/>
              </a:lnSpc>
              <a:buFont typeface="Wingdings" charset="2"/>
              <a:buChar char=""/>
            </a:pPr>
            <a:r>
              <a:rPr lang="pt-BR" sz="4000" dirty="0">
                <a:solidFill>
                  <a:srgbClr val="000000"/>
                </a:solidFill>
              </a:rPr>
              <a:t> Instituição e e-mail (fonte tamanho 30).</a:t>
            </a:r>
            <a:endParaRPr lang="pt-BR" sz="4000" dirty="0"/>
          </a:p>
          <a:p>
            <a:pPr algn="just">
              <a:lnSpc>
                <a:spcPct val="100000"/>
              </a:lnSpc>
              <a:buFont typeface="Wingdings" charset="2"/>
              <a:buChar char=""/>
            </a:pPr>
            <a:r>
              <a:rPr lang="pt-BR" sz="4000" dirty="0">
                <a:solidFill>
                  <a:srgbClr val="000000"/>
                </a:solidFill>
              </a:rPr>
              <a:t> Layout em duas colunas.</a:t>
            </a:r>
            <a:endParaRPr lang="pt-BR" sz="4000" dirty="0"/>
          </a:p>
          <a:p>
            <a:pPr algn="just">
              <a:lnSpc>
                <a:spcPct val="100000"/>
              </a:lnSpc>
              <a:buFont typeface="Wingdings" charset="2"/>
              <a:buChar char=""/>
            </a:pPr>
            <a:r>
              <a:rPr lang="pt-BR" sz="4000" dirty="0">
                <a:solidFill>
                  <a:srgbClr val="000000"/>
                </a:solidFill>
              </a:rPr>
              <a:t> Fontes a serem usadas: </a:t>
            </a:r>
            <a:r>
              <a:rPr lang="pt-BR" sz="4000" dirty="0" err="1">
                <a:solidFill>
                  <a:srgbClr val="000000"/>
                </a:solidFill>
              </a:rPr>
              <a:t>Calibri</a:t>
            </a:r>
            <a:r>
              <a:rPr lang="pt-BR" sz="4000" dirty="0">
                <a:solidFill>
                  <a:srgbClr val="000000"/>
                </a:solidFill>
              </a:rPr>
              <a:t> ou Arial</a:t>
            </a:r>
            <a:endParaRPr lang="pt-BR" sz="4000" dirty="0"/>
          </a:p>
          <a:p>
            <a:pPr algn="just">
              <a:lnSpc>
                <a:spcPct val="100000"/>
              </a:lnSpc>
              <a:buFont typeface="Wingdings" charset="2"/>
              <a:buChar char=""/>
            </a:pPr>
            <a:r>
              <a:rPr lang="pt-BR" altLang="pt-BR" sz="4000" dirty="0">
                <a:solidFill>
                  <a:srgbClr val="000000"/>
                </a:solidFill>
              </a:rPr>
              <a:t> O título das seções devem ter tamanho 50, estar em negrito e ser enumerado</a:t>
            </a:r>
          </a:p>
          <a:p>
            <a:pPr algn="just">
              <a:lnSpc>
                <a:spcPct val="100000"/>
              </a:lnSpc>
              <a:buFont typeface="Wingdings" charset="2"/>
              <a:buChar char=""/>
            </a:pPr>
            <a:r>
              <a:rPr lang="pt-BR" altLang="pt-BR" sz="4000" dirty="0">
                <a:solidFill>
                  <a:srgbClr val="000000"/>
                </a:solidFill>
              </a:rPr>
              <a:t> </a:t>
            </a:r>
            <a:r>
              <a:rPr lang="pt-BR" altLang="pt-BR" sz="4000" dirty="0"/>
              <a:t>O texto deve utilizar fonte com  tamanho 40  e ser justificado.</a:t>
            </a:r>
          </a:p>
          <a:p>
            <a:pPr algn="just">
              <a:lnSpc>
                <a:spcPct val="100000"/>
              </a:lnSpc>
            </a:pPr>
            <a:endParaRPr lang="pt-BR" altLang="pt-BR" sz="4000" dirty="0"/>
          </a:p>
        </p:txBody>
      </p:sp>
      <p:sp>
        <p:nvSpPr>
          <p:cNvPr id="18" name="CaixaDeTexto 9"/>
          <p:cNvSpPr txBox="1">
            <a:spLocks noChangeArrowheads="1"/>
          </p:cNvSpPr>
          <p:nvPr/>
        </p:nvSpPr>
        <p:spPr bwMode="auto">
          <a:xfrm>
            <a:off x="16607186" y="13335356"/>
            <a:ext cx="14400213" cy="14947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5000" b="1" dirty="0">
                <a:solidFill>
                  <a:schemeClr val="accent6">
                    <a:lumMod val="75000"/>
                  </a:schemeClr>
                </a:solidFill>
              </a:rPr>
              <a:t>3. Título de seção</a:t>
            </a:r>
          </a:p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 sz="2800" dirty="0"/>
          </a:p>
          <a:p>
            <a:pPr algn="just"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pt-BR" altLang="pt-BR" sz="4000" dirty="0"/>
              <a:t>Considere as seguintes dicas na confecção do pôster:</a:t>
            </a:r>
          </a:p>
          <a:p>
            <a:pPr algn="just">
              <a:lnSpc>
                <a:spcPct val="93000"/>
              </a:lnSpc>
              <a:buClr>
                <a:srgbClr val="000000"/>
              </a:buClr>
              <a:buSzPct val="100000"/>
            </a:pPr>
            <a:endParaRPr lang="pt-BR" altLang="pt-BR" sz="4000" dirty="0"/>
          </a:p>
          <a:p>
            <a:pPr algn="just"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pt-BR" altLang="pt-BR" sz="4000" dirty="0"/>
              <a:t>1) O pôster deverá conter informações referentes ao trabalho aceito, para apresentação na modalidade </a:t>
            </a:r>
            <a:r>
              <a:rPr lang="pt-BR" altLang="pt-BR" sz="4000" b="1" dirty="0"/>
              <a:t>pôster</a:t>
            </a:r>
            <a:r>
              <a:rPr lang="pt-BR" altLang="pt-BR" sz="4000" dirty="0"/>
              <a:t> do WIT+MD 2018.</a:t>
            </a:r>
          </a:p>
          <a:p>
            <a:pPr algn="just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AutoNum type="arabicParenR"/>
            </a:pPr>
            <a:endParaRPr lang="pt-BR" altLang="pt-BR" sz="4000" dirty="0"/>
          </a:p>
          <a:p>
            <a:pPr algn="just"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pt-BR" altLang="pt-BR" sz="4000" dirty="0"/>
              <a:t>2) As informações apresentadas no pôster devem ser concisas e claras.</a:t>
            </a:r>
          </a:p>
          <a:p>
            <a:pPr algn="just">
              <a:lnSpc>
                <a:spcPct val="93000"/>
              </a:lnSpc>
              <a:buClr>
                <a:srgbClr val="000000"/>
              </a:buClr>
              <a:buSzPct val="100000"/>
            </a:pPr>
            <a:endParaRPr lang="pt-BR" altLang="pt-BR" sz="4000" dirty="0"/>
          </a:p>
          <a:p>
            <a:pPr algn="just"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pt-BR" altLang="pt-BR" sz="4000" dirty="0"/>
              <a:t>3) O pôster deve ser uma ferramenta para auxiliar na explicação do seu trabalho. Lembre-se que o interessado na pesquisa pode encontrar mais informações no texto do resumo, ou entrando em contato com os autores por e-mail.</a:t>
            </a:r>
          </a:p>
          <a:p>
            <a:pPr algn="just">
              <a:lnSpc>
                <a:spcPct val="93000"/>
              </a:lnSpc>
              <a:buClr>
                <a:srgbClr val="000000"/>
              </a:buClr>
              <a:buSzPct val="100000"/>
            </a:pPr>
            <a:endParaRPr lang="pt-BR" altLang="pt-BR" sz="4000" dirty="0"/>
          </a:p>
          <a:p>
            <a:pPr algn="just"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pt-BR" altLang="pt-BR" sz="4000" dirty="0"/>
              <a:t>4) As figuras são peças-chave em um pôster e devem ter um grande destaque. São elas que, em um primeiro momento, irão atrair os visitantes. Em um segundo momento, são as  figuras que irão ajudar a dar sustentação aos seus argumentos, de maneira muito mais eficaz do que os textos.</a:t>
            </a:r>
          </a:p>
          <a:p>
            <a:pPr algn="just">
              <a:lnSpc>
                <a:spcPct val="93000"/>
              </a:lnSpc>
              <a:buClr>
                <a:srgbClr val="000000"/>
              </a:buClr>
              <a:buSzPct val="100000"/>
            </a:pPr>
            <a:endParaRPr lang="pt-BR" altLang="pt-BR" sz="4000" dirty="0"/>
          </a:p>
          <a:p>
            <a:pPr algn="just"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pt-BR" altLang="pt-BR" sz="4000" dirty="0"/>
              <a:t>5) Descreva de maneira sucinta e clara os objetivos, a metodologia, os resultados e as conclusões do trabalho.</a:t>
            </a:r>
          </a:p>
          <a:p>
            <a:pPr algn="just">
              <a:lnSpc>
                <a:spcPct val="93000"/>
              </a:lnSpc>
              <a:buClr>
                <a:srgbClr val="000000"/>
              </a:buClr>
              <a:buSzPct val="100000"/>
            </a:pPr>
            <a:endParaRPr lang="pt-BR" altLang="pt-BR" sz="4000" dirty="0"/>
          </a:p>
          <a:p>
            <a:pPr algn="just"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pt-BR" altLang="pt-BR" sz="4000" dirty="0"/>
              <a:t>6) Será obrigatória a presença de um dos autores no horário de apresentação do pôster.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1258490" y="37522483"/>
            <a:ext cx="2530723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/>
              <a:t>Neste </a:t>
            </a:r>
            <a:r>
              <a:rPr lang="en-US" sz="6000" dirty="0" err="1"/>
              <a:t>espaço</a:t>
            </a:r>
            <a:r>
              <a:rPr lang="en-US" sz="6000" dirty="0"/>
              <a:t> </a:t>
            </a:r>
            <a:r>
              <a:rPr lang="en-US" sz="6000" dirty="0" err="1"/>
              <a:t>você</a:t>
            </a:r>
            <a:r>
              <a:rPr lang="en-US" sz="6000" dirty="0"/>
              <a:t> </a:t>
            </a:r>
            <a:r>
              <a:rPr lang="en-US" sz="6000" dirty="0" err="1"/>
              <a:t>poderá</a:t>
            </a:r>
            <a:r>
              <a:rPr lang="en-US" sz="6000" dirty="0"/>
              <a:t> </a:t>
            </a:r>
            <a:r>
              <a:rPr lang="en-US" sz="6000" dirty="0" err="1"/>
              <a:t>inserir</a:t>
            </a:r>
            <a:r>
              <a:rPr lang="en-US" sz="6000" dirty="0"/>
              <a:t> as logos do </a:t>
            </a:r>
            <a:r>
              <a:rPr lang="en-US" sz="6000" dirty="0" err="1"/>
              <a:t>projeto</a:t>
            </a:r>
            <a:r>
              <a:rPr lang="en-US" sz="6000" dirty="0"/>
              <a:t>/</a:t>
            </a:r>
            <a:r>
              <a:rPr lang="en-US" sz="6000" dirty="0" err="1"/>
              <a:t>ação</a:t>
            </a:r>
            <a:r>
              <a:rPr lang="en-US" sz="6000" dirty="0"/>
              <a:t>, da </a:t>
            </a:r>
            <a:r>
              <a:rPr lang="en-US" sz="6000" dirty="0" err="1"/>
              <a:t>instituição</a:t>
            </a:r>
            <a:r>
              <a:rPr lang="en-US" sz="6000" dirty="0"/>
              <a:t> </a:t>
            </a:r>
            <a:r>
              <a:rPr lang="en-US" sz="6000" dirty="0" err="1"/>
              <a:t>onde</a:t>
            </a:r>
            <a:r>
              <a:rPr lang="en-US" sz="6000" dirty="0"/>
              <a:t> o </a:t>
            </a:r>
            <a:r>
              <a:rPr lang="en-US" sz="6000" dirty="0" err="1"/>
              <a:t>trabalho</a:t>
            </a:r>
            <a:r>
              <a:rPr lang="en-US" sz="6000" dirty="0"/>
              <a:t> </a:t>
            </a:r>
            <a:r>
              <a:rPr lang="en-US" sz="6000" dirty="0" err="1"/>
              <a:t>foi</a:t>
            </a:r>
            <a:r>
              <a:rPr lang="en-US" sz="6000" dirty="0"/>
              <a:t>/</a:t>
            </a:r>
            <a:r>
              <a:rPr lang="en-US" sz="6000" dirty="0" err="1"/>
              <a:t>será</a:t>
            </a:r>
            <a:r>
              <a:rPr lang="en-US" sz="6000" dirty="0"/>
              <a:t> </a:t>
            </a:r>
            <a:r>
              <a:rPr lang="en-US" sz="6000" dirty="0" err="1"/>
              <a:t>realizado</a:t>
            </a:r>
            <a:r>
              <a:rPr lang="en-US" sz="6000" dirty="0"/>
              <a:t>,  das </a:t>
            </a:r>
            <a:r>
              <a:rPr lang="en-US" sz="6000" dirty="0" err="1"/>
              <a:t>agências</a:t>
            </a:r>
            <a:r>
              <a:rPr lang="en-US" sz="6000" dirty="0"/>
              <a:t> </a:t>
            </a:r>
            <a:r>
              <a:rPr lang="en-US" sz="6000" dirty="0" err="1"/>
              <a:t>financiadoras</a:t>
            </a:r>
            <a:r>
              <a:rPr lang="en-US" sz="6000" dirty="0"/>
              <a:t> e o que considerer </a:t>
            </a:r>
            <a:r>
              <a:rPr lang="en-US" sz="6000" dirty="0" err="1"/>
              <a:t>relevante</a:t>
            </a:r>
            <a:r>
              <a:rPr lang="en-US" sz="6000" dirty="0"/>
              <a:t> e </a:t>
            </a:r>
            <a:r>
              <a:rPr lang="en-US" sz="6000" dirty="0" err="1"/>
              <a:t>pertinente</a:t>
            </a:r>
            <a:r>
              <a:rPr lang="en-US" sz="6000" dirty="0"/>
              <a:t> para a </a:t>
            </a:r>
            <a:r>
              <a:rPr lang="en-US" sz="6000" dirty="0" err="1"/>
              <a:t>sessão</a:t>
            </a:r>
            <a:r>
              <a:rPr lang="en-US" sz="6000" dirty="0"/>
              <a:t> de </a:t>
            </a:r>
            <a:r>
              <a:rPr lang="en-US" sz="6000" dirty="0" err="1"/>
              <a:t>pôsteres</a:t>
            </a:r>
            <a:r>
              <a:rPr lang="en-US" sz="6000" dirty="0"/>
              <a:t> do WIT+MD 2018.</a:t>
            </a:r>
          </a:p>
        </p:txBody>
      </p:sp>
      <p:sp>
        <p:nvSpPr>
          <p:cNvPr id="5" name="Retângulo 4"/>
          <p:cNvSpPr/>
          <p:nvPr/>
        </p:nvSpPr>
        <p:spPr>
          <a:xfrm>
            <a:off x="1447392" y="28283166"/>
            <a:ext cx="14674924" cy="896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pt-BR" altLang="pt-BR" sz="5000" b="1" dirty="0">
                <a:solidFill>
                  <a:schemeClr val="accent6">
                    <a:lumMod val="75000"/>
                  </a:schemeClr>
                </a:solidFill>
              </a:rPr>
              <a:t>2. Título de seção</a:t>
            </a:r>
          </a:p>
          <a:p>
            <a:pPr algn="just">
              <a:lnSpc>
                <a:spcPct val="93000"/>
              </a:lnSpc>
              <a:buClr>
                <a:srgbClr val="000000"/>
              </a:buClr>
              <a:buSzPct val="100000"/>
            </a:pPr>
            <a:endParaRPr lang="pt-BR" altLang="pt-BR" sz="5000" b="1" dirty="0">
              <a:solidFill>
                <a:schemeClr val="accent6">
                  <a:lumMod val="75000"/>
                </a:schemeClr>
              </a:solidFill>
            </a:endParaRPr>
          </a:p>
          <a:p>
            <a:pPr algn="just"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pt-BR" altLang="pt-BR" sz="4000" dirty="0"/>
              <a:t>WIT + MD 2018	WIT + MD 2018	WIT + MD 2018	WIT + MD 2018</a:t>
            </a:r>
          </a:p>
          <a:p>
            <a:pPr algn="just"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pt-BR" altLang="pt-BR" sz="4000" dirty="0"/>
              <a:t>WIT + MD 2018	WIT + MD 2018	WIT + MD 2018	WIT + MD 2018</a:t>
            </a:r>
          </a:p>
          <a:p>
            <a:pPr algn="just"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pt-BR" altLang="pt-BR" sz="4000" dirty="0"/>
              <a:t>WIT + MD 2018	WIT + MD 2018	WIT + MD 2018	WIT + MD 2018</a:t>
            </a:r>
          </a:p>
          <a:p>
            <a:pPr algn="just"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pt-BR" altLang="pt-BR" sz="4000" dirty="0"/>
              <a:t>WIT + MD 2018	WIT + MD 2018	WIT + MD 2018	WIT + MD 2018</a:t>
            </a:r>
          </a:p>
          <a:p>
            <a:pPr algn="just"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pt-BR" altLang="pt-BR" sz="4000" dirty="0"/>
              <a:t>WIT + MD 2018	WIT + MD 2018	WIT + MD 2018	WIT + MD 2018</a:t>
            </a:r>
          </a:p>
          <a:p>
            <a:pPr algn="just"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pt-BR" altLang="pt-BR" sz="4000" dirty="0"/>
              <a:t>WIT + MD 2018	WIT + MD 2018	WIT + MD 2018	WIT + MD 2018</a:t>
            </a:r>
          </a:p>
          <a:p>
            <a:pPr algn="just"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pt-BR" altLang="pt-BR" sz="4000" dirty="0"/>
              <a:t>WIT + MD 2018	WIT + MD 2018	WIT + MD 2018	WIT + MD 2018</a:t>
            </a:r>
          </a:p>
          <a:p>
            <a:pPr algn="just"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pt-BR" altLang="pt-BR" sz="4000" dirty="0"/>
              <a:t>WIT + MD 2018	WIT + MD 2018	WIT + MD 2018	WIT + MD 2018</a:t>
            </a:r>
          </a:p>
          <a:p>
            <a:pPr algn="just"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pt-BR" altLang="pt-BR" sz="4000" dirty="0"/>
              <a:t>WIT + MD 2018	WIT + MD 2018	WIT + MD 2018	WIT + MD 2018</a:t>
            </a:r>
          </a:p>
          <a:p>
            <a:pPr algn="just"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pt-BR" altLang="pt-BR" sz="4000" dirty="0"/>
              <a:t>WIT + MD 2018	WIT + MD 2018	WIT + MD 2018	WIT + MD 2018</a:t>
            </a:r>
          </a:p>
          <a:p>
            <a:pPr algn="just"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pt-BR" altLang="pt-BR" sz="4000" dirty="0"/>
              <a:t>WIT + MD 2018	WIT + MD 2018	WIT + MD 2018	WIT + MD 2018</a:t>
            </a:r>
          </a:p>
          <a:p>
            <a:pPr algn="just"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pt-BR" altLang="pt-BR" sz="4000" dirty="0"/>
              <a:t>WIT + MD 2018	WIT + MD 2018	WIT + MD 2018	WIT + MD 2018</a:t>
            </a:r>
          </a:p>
          <a:p>
            <a:pPr algn="just"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pt-BR" altLang="pt-BR" sz="4000" dirty="0"/>
              <a:t>WIT + MD 2018	WIT + MD 2018	WIT + MD 2018	WIT + MD 2018</a:t>
            </a: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5316" y="21115300"/>
            <a:ext cx="6062700" cy="6062700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17469" y="28526451"/>
            <a:ext cx="8976531" cy="8976531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6742" y="21115300"/>
            <a:ext cx="6062700" cy="606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72956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453</TotalTime>
  <Words>322</Words>
  <Application>Microsoft Macintosh PowerPoint</Application>
  <PresentationFormat>Personalizar</PresentationFormat>
  <Paragraphs>45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Wingdings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16.0013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WIT+MD2016</dc:creator>
  <cp:lastModifiedBy>Tanara Lauschner</cp:lastModifiedBy>
  <cp:revision>35</cp:revision>
  <dcterms:created xsi:type="dcterms:W3CDTF">2015-10-09T19:10:08Z</dcterms:created>
  <dcterms:modified xsi:type="dcterms:W3CDTF">2018-06-07T20:27:30Z</dcterms:modified>
</cp:coreProperties>
</file>